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7" r:id="rId9"/>
    <p:sldId id="262" r:id="rId10"/>
    <p:sldId id="268" r:id="rId11"/>
    <p:sldId id="263" r:id="rId12"/>
    <p:sldId id="264" r:id="rId13"/>
    <p:sldId id="265" r:id="rId14"/>
    <p:sldId id="266" r:id="rId15"/>
  </p:sldIdLst>
  <p:sldSz cx="12192000" cy="6858000"/>
  <p:notesSz cx="7559675" cy="10691813"/>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6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6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6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2692440" y="1871280"/>
            <a:ext cx="6815160" cy="7025040"/>
          </a:xfrm>
          <a:prstGeom prst="rect">
            <a:avLst/>
          </a:prstGeom>
        </p:spPr>
        <p:txBody>
          <a:bodyPr lIns="0" tIns="0" rIns="0" bIns="0" anchor="ctr"/>
          <a:lstStyle/>
          <a:p>
            <a:pPr algn="ctr"/>
            <a:endParaRPr lang="en-IN" sz="3200" b="0" strike="noStrike" spc="-1">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7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17"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7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7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8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8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8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9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9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9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9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9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9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9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2692440" y="1871280"/>
            <a:ext cx="6815160" cy="7025040"/>
          </a:xfrm>
          <a:prstGeom prst="rect">
            <a:avLst/>
          </a:prstGeom>
        </p:spPr>
        <p:txBody>
          <a:bodyPr lIns="0" tIns="0" rIns="0" bIns="0" anchor="ctr"/>
          <a:lstStyle/>
          <a:p>
            <a:pPr algn="ctr"/>
            <a:endParaRPr lang="en-IN" sz="3200" b="0" strike="noStrike" spc="-1">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692440" y="1871280"/>
            <a:ext cx="6815160" cy="1515240"/>
          </a:xfrm>
          <a:prstGeom prst="rect">
            <a:avLst/>
          </a:prstGeom>
        </p:spPr>
        <p:txBody>
          <a:bodyPr lIns="0" tIns="0" rIns="0" bIns="0" anchor="ctr"/>
          <a:lstStyle/>
          <a:p>
            <a:endParaRPr lang="en-US" sz="1800" b="0" strike="noStrike" spc="-1">
              <a:solidFill>
                <a:srgbClr val="000000"/>
              </a:solidFill>
              <a:latin typeface="Garamond" panose="02020404030301010803"/>
            </a:endParaRPr>
          </a:p>
        </p:txBody>
      </p:sp>
      <p:sp>
        <p:nvSpPr>
          <p:cNvPr id="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
        <p:nvSpPr>
          <p:cNvPr id="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400" b="0" strike="noStrike" spc="-1">
              <a:solidFill>
                <a:srgbClr val="262626"/>
              </a:solidFill>
              <a:latin typeface="Garamond" panose="02020404030301010803"/>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17" name="Group 1"/>
          <p:cNvGrpSpPr/>
          <p:nvPr/>
        </p:nvGrpSpPr>
        <p:grpSpPr>
          <a:xfrm>
            <a:off x="-15840" y="0"/>
            <a:ext cx="12229560" cy="6855840"/>
            <a:chOff x="-15840" y="0"/>
            <a:chExt cx="12229560" cy="6855840"/>
          </a:xfrm>
        </p:grpSpPr>
        <p:pic>
          <p:nvPicPr>
            <p:cNvPr id="2" name="Picture 7"/>
            <p:cNvPicPr/>
            <p:nvPr/>
          </p:nvPicPr>
          <p:blipFill>
            <a:blip r:embed="rId15"/>
            <a:stretch>
              <a:fillRect/>
            </a:stretch>
          </p:blipFill>
          <p:spPr>
            <a:xfrm>
              <a:off x="0" y="0"/>
              <a:ext cx="12188520" cy="6855840"/>
            </a:xfrm>
            <a:prstGeom prst="rect">
              <a:avLst/>
            </a:prstGeom>
            <a:ln>
              <a:noFill/>
            </a:ln>
          </p:spPr>
        </p:pic>
        <p:sp>
          <p:nvSpPr>
            <p:cNvPr id="3" name="CustomShape 2"/>
            <p:cNvSpPr/>
            <p:nvPr/>
          </p:nvSpPr>
          <p:spPr>
            <a:xfrm>
              <a:off x="608040" y="609480"/>
              <a:ext cx="10972440" cy="5638320"/>
            </a:xfrm>
            <a:prstGeom prst="rect">
              <a:avLst/>
            </a:prstGeom>
            <a:noFill/>
            <a:ln w="15840">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4" name="Picture 9"/>
            <p:cNvPicPr/>
            <p:nvPr/>
          </p:nvPicPr>
          <p:blipFill>
            <a:blip r:embed="rId16"/>
            <a:stretch>
              <a:fillRect/>
            </a:stretch>
          </p:blipFill>
          <p:spPr>
            <a:xfrm>
              <a:off x="-15840" y="3153960"/>
              <a:ext cx="776880" cy="606240"/>
            </a:xfrm>
            <a:prstGeom prst="rect">
              <a:avLst/>
            </a:prstGeom>
            <a:ln>
              <a:noFill/>
            </a:ln>
          </p:spPr>
        </p:pic>
        <p:pic>
          <p:nvPicPr>
            <p:cNvPr id="5" name="Picture 10"/>
            <p:cNvPicPr/>
            <p:nvPr/>
          </p:nvPicPr>
          <p:blipFill>
            <a:blip r:embed="rId16"/>
            <a:stretch>
              <a:fillRect/>
            </a:stretch>
          </p:blipFill>
          <p:spPr>
            <a:xfrm>
              <a:off x="11436840" y="3153960"/>
              <a:ext cx="776880" cy="606240"/>
            </a:xfrm>
            <a:prstGeom prst="rect">
              <a:avLst/>
            </a:prstGeom>
            <a:ln>
              <a:noFill/>
            </a:ln>
          </p:spPr>
        </p:pic>
      </p:grpSp>
      <p:grpSp>
        <p:nvGrpSpPr>
          <p:cNvPr id="6" name="Group 3"/>
          <p:cNvGrpSpPr/>
          <p:nvPr/>
        </p:nvGrpSpPr>
        <p:grpSpPr>
          <a:xfrm>
            <a:off x="-16920" y="0"/>
            <a:ext cx="12230640" cy="6855840"/>
            <a:chOff x="-16920" y="0"/>
            <a:chExt cx="12230640" cy="6855840"/>
          </a:xfrm>
        </p:grpSpPr>
        <p:pic>
          <p:nvPicPr>
            <p:cNvPr id="7" name="Picture 15"/>
            <p:cNvPicPr/>
            <p:nvPr/>
          </p:nvPicPr>
          <p:blipFill>
            <a:blip r:embed="rId17"/>
            <a:stretch>
              <a:fillRect/>
            </a:stretch>
          </p:blipFill>
          <p:spPr>
            <a:xfrm>
              <a:off x="0" y="0"/>
              <a:ext cx="12188520" cy="6855840"/>
            </a:xfrm>
            <a:prstGeom prst="rect">
              <a:avLst/>
            </a:prstGeom>
            <a:ln>
              <a:noFill/>
            </a:ln>
          </p:spPr>
        </p:pic>
        <p:sp>
          <p:nvSpPr>
            <p:cNvPr id="8" name="CustomShape 4"/>
            <p:cNvSpPr/>
            <p:nvPr/>
          </p:nvSpPr>
          <p:spPr>
            <a:xfrm>
              <a:off x="2328480" y="1540800"/>
              <a:ext cx="7543440" cy="3835080"/>
            </a:xfrm>
            <a:prstGeom prst="rect">
              <a:avLst/>
            </a:prstGeom>
            <a:noFill/>
            <a:ln w="15840">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9" name="Picture 16"/>
            <p:cNvPicPr/>
            <p:nvPr/>
          </p:nvPicPr>
          <p:blipFill>
            <a:blip r:embed="rId18"/>
            <a:stretch>
              <a:fillRect/>
            </a:stretch>
          </p:blipFill>
          <p:spPr>
            <a:xfrm>
              <a:off x="-16920" y="3147480"/>
              <a:ext cx="2477520" cy="612360"/>
            </a:xfrm>
            <a:prstGeom prst="rect">
              <a:avLst/>
            </a:prstGeom>
            <a:ln>
              <a:noFill/>
            </a:ln>
          </p:spPr>
        </p:pic>
        <p:pic>
          <p:nvPicPr>
            <p:cNvPr id="10" name="Picture 19"/>
            <p:cNvPicPr/>
            <p:nvPr/>
          </p:nvPicPr>
          <p:blipFill>
            <a:blip r:embed="rId18"/>
            <a:stretch>
              <a:fillRect/>
            </a:stretch>
          </p:blipFill>
          <p:spPr>
            <a:xfrm>
              <a:off x="9736200" y="3147480"/>
              <a:ext cx="2477520" cy="612360"/>
            </a:xfrm>
            <a:prstGeom prst="rect">
              <a:avLst/>
            </a:prstGeom>
            <a:ln>
              <a:noFill/>
            </a:ln>
          </p:spPr>
        </p:pic>
      </p:grpSp>
      <p:sp>
        <p:nvSpPr>
          <p:cNvPr id="11" name="PlaceHolder 5"/>
          <p:cNvSpPr>
            <a:spLocks noGrp="1"/>
          </p:cNvSpPr>
          <p:nvPr>
            <p:ph type="title"/>
          </p:nvPr>
        </p:nvSpPr>
        <p:spPr>
          <a:xfrm>
            <a:off x="2692440" y="1871280"/>
            <a:ext cx="6815160" cy="1515240"/>
          </a:xfrm>
          <a:prstGeom prst="rect">
            <a:avLst/>
          </a:prstGeom>
        </p:spPr>
        <p:txBody>
          <a:bodyPr anchor="b"/>
          <a:lstStyle/>
          <a:p>
            <a:pPr algn="ctr">
              <a:lnSpc>
                <a:spcPct val="100000"/>
              </a:lnSpc>
            </a:pPr>
            <a:r>
              <a:rPr lang="en-US" sz="5400" b="0" strike="noStrike" spc="-1">
                <a:solidFill>
                  <a:srgbClr val="262626"/>
                </a:solidFill>
                <a:latin typeface="Garamond" panose="02020404030301010803"/>
              </a:rPr>
              <a:t>Mastertitelformat bearbeiten</a:t>
            </a:r>
            <a:endParaRPr lang="en-US" sz="5400" b="0" strike="noStrike" spc="-1">
              <a:solidFill>
                <a:srgbClr val="000000"/>
              </a:solidFill>
              <a:latin typeface="Garamond" panose="02020404030301010803"/>
            </a:endParaRPr>
          </a:p>
        </p:txBody>
      </p:sp>
      <p:sp>
        <p:nvSpPr>
          <p:cNvPr id="12" name="PlaceHolder 6"/>
          <p:cNvSpPr>
            <a:spLocks noGrp="1"/>
          </p:cNvSpPr>
          <p:nvPr>
            <p:ph type="dt"/>
          </p:nvPr>
        </p:nvSpPr>
        <p:spPr>
          <a:xfrm>
            <a:off x="7983360" y="5037840"/>
            <a:ext cx="897120" cy="279000"/>
          </a:xfrm>
          <a:prstGeom prst="rect">
            <a:avLst/>
          </a:prstGeom>
        </p:spPr>
        <p:txBody>
          <a:bodyPr anchor="ctr"/>
          <a:lstStyle/>
          <a:p>
            <a:pPr algn="r">
              <a:lnSpc>
                <a:spcPct val="100000"/>
              </a:lnSpc>
            </a:pPr>
            <a:fld id="{69AC3AB2-B11A-4BDD-9E9C-5D1017FD928D}" type="datetime">
              <a:rPr lang="en-IN" sz="1000" b="0" strike="noStrike" spc="-1">
                <a:solidFill>
                  <a:srgbClr val="000000"/>
                </a:solidFill>
                <a:latin typeface="Garamond" panose="02020404030301010803"/>
              </a:rPr>
              <a:t>07-05-2018</a:t>
            </a:fld>
            <a:endParaRPr lang="en-IN" sz="1000" b="0" strike="noStrike" spc="-1">
              <a:latin typeface="Times New Roman" panose="02020603050405020304"/>
            </a:endParaRPr>
          </a:p>
        </p:txBody>
      </p:sp>
      <p:sp>
        <p:nvSpPr>
          <p:cNvPr id="13" name="PlaceHolder 7"/>
          <p:cNvSpPr>
            <a:spLocks noGrp="1"/>
          </p:cNvSpPr>
          <p:nvPr>
            <p:ph type="ftr"/>
          </p:nvPr>
        </p:nvSpPr>
        <p:spPr>
          <a:xfrm>
            <a:off x="2692440" y="5037840"/>
            <a:ext cx="5214240" cy="279000"/>
          </a:xfrm>
          <a:prstGeom prst="rect">
            <a:avLst/>
          </a:prstGeom>
        </p:spPr>
        <p:txBody>
          <a:bodyPr anchor="ctr"/>
          <a:lstStyle/>
          <a:p>
            <a:endParaRPr lang="en-IN" sz="2400" b="0" strike="noStrike" spc="-1">
              <a:latin typeface="Times New Roman" panose="02020603050405020304"/>
            </a:endParaRPr>
          </a:p>
        </p:txBody>
      </p:sp>
      <p:sp>
        <p:nvSpPr>
          <p:cNvPr id="14" name="PlaceHolder 8"/>
          <p:cNvSpPr>
            <a:spLocks noGrp="1"/>
          </p:cNvSpPr>
          <p:nvPr>
            <p:ph type="sldNum"/>
          </p:nvPr>
        </p:nvSpPr>
        <p:spPr>
          <a:xfrm>
            <a:off x="8956800" y="5037840"/>
            <a:ext cx="550800" cy="279000"/>
          </a:xfrm>
          <a:prstGeom prst="rect">
            <a:avLst/>
          </a:prstGeom>
        </p:spPr>
        <p:txBody>
          <a:bodyPr anchor="ctr"/>
          <a:lstStyle/>
          <a:p>
            <a:pPr algn="r">
              <a:lnSpc>
                <a:spcPct val="100000"/>
              </a:lnSpc>
            </a:pPr>
            <a:fld id="{56D6BC05-7FB4-4FD9-8E3A-02FF115B6A0E}" type="slidenum">
              <a:rPr lang="en-IN" sz="1000" b="0" strike="noStrike" spc="-1">
                <a:solidFill>
                  <a:srgbClr val="000000"/>
                </a:solidFill>
                <a:latin typeface="Garamond" panose="02020404030301010803"/>
              </a:rPr>
              <a:t>‹#›</a:t>
            </a:fld>
            <a:endParaRPr lang="en-IN" sz="1000" b="0" strike="noStrike" spc="-1">
              <a:latin typeface="Times New Roman" panose="02020603050405020304"/>
            </a:endParaRPr>
          </a:p>
        </p:txBody>
      </p:sp>
      <p:sp>
        <p:nvSpPr>
          <p:cNvPr id="15" name="Line 9"/>
          <p:cNvSpPr/>
          <p:nvPr/>
        </p:nvSpPr>
        <p:spPr>
          <a:xfrm>
            <a:off x="2692080" y="3521880"/>
            <a:ext cx="6815880" cy="360"/>
          </a:xfrm>
          <a:prstGeom prst="line">
            <a:avLst/>
          </a:prstGeom>
          <a:ln>
            <a:round/>
          </a:ln>
        </p:spPr>
        <p:style>
          <a:lnRef idx="2">
            <a:schemeClr val="accent1"/>
          </a:lnRef>
          <a:fillRef idx="0">
            <a:schemeClr val="accent1"/>
          </a:fillRef>
          <a:effectRef idx="1">
            <a:schemeClr val="accent1"/>
          </a:effectRef>
          <a:fontRef idx="minor"/>
        </p:style>
      </p:sp>
      <p:sp>
        <p:nvSpPr>
          <p:cNvPr id="16" name="PlaceHolder 10"/>
          <p:cNvSpPr>
            <a:spLocks noGrp="1"/>
          </p:cNvSpPr>
          <p:nvPr>
            <p:ph type="body"/>
          </p:nvPr>
        </p:nvSpPr>
        <p:spPr>
          <a:xfrm>
            <a:off x="609480" y="1604520"/>
            <a:ext cx="10972440" cy="397728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2400" b="0" strike="noStrike" spc="-1">
                <a:solidFill>
                  <a:srgbClr val="262626"/>
                </a:solidFill>
                <a:latin typeface="Garamond" panose="02020404030301010803"/>
              </a:rPr>
              <a:t>Click to edit the outline text format</a:t>
            </a:r>
          </a:p>
          <a:p>
            <a:pPr marL="864235" lvl="1" indent="-323850">
              <a:spcBef>
                <a:spcPts val="1135"/>
              </a:spcBef>
              <a:buClr>
                <a:srgbClr val="000000"/>
              </a:buClr>
              <a:buSzPct val="75000"/>
              <a:buFont typeface="Symbol" panose="05050102010706020507" charset="2"/>
              <a:buChar char=""/>
            </a:pPr>
            <a:r>
              <a:rPr lang="en-US" sz="1800" b="0" strike="noStrike" spc="-1">
                <a:solidFill>
                  <a:srgbClr val="262626"/>
                </a:solidFill>
                <a:latin typeface="Garamond" panose="02020404030301010803"/>
              </a:rPr>
              <a:t>Second Outline Level</a:t>
            </a:r>
          </a:p>
          <a:p>
            <a:pPr marL="1296035" lvl="2" indent="-288290">
              <a:spcBef>
                <a:spcPts val="850"/>
              </a:spcBef>
              <a:buClr>
                <a:srgbClr val="000000"/>
              </a:buClr>
              <a:buSzPct val="45000"/>
              <a:buFont typeface="Wingdings" panose="05000000000000000000" pitchFamily="2" charset="2"/>
              <a:buChar char=""/>
            </a:pPr>
            <a:r>
              <a:rPr lang="en-US" sz="1600" b="0" strike="noStrike" spc="-1">
                <a:solidFill>
                  <a:srgbClr val="262626"/>
                </a:solidFill>
                <a:latin typeface="Garamond" panose="02020404030301010803"/>
              </a:rPr>
              <a:t>Third Outline Level</a:t>
            </a:r>
          </a:p>
          <a:p>
            <a:pPr marL="1727835" lvl="3" indent="-215900">
              <a:spcBef>
                <a:spcPts val="565"/>
              </a:spcBef>
              <a:buClr>
                <a:srgbClr val="000000"/>
              </a:buClr>
              <a:buSzPct val="75000"/>
              <a:buFont typeface="Symbol" panose="05050102010706020507" charset="2"/>
              <a:buChar char=""/>
            </a:pPr>
            <a:r>
              <a:rPr lang="en-US" sz="1400" b="0" strike="noStrike" spc="-1">
                <a:solidFill>
                  <a:srgbClr val="262626"/>
                </a:solidFill>
                <a:latin typeface="Garamond" panose="02020404030301010803"/>
              </a:rPr>
              <a:t>Fourth Outline Level</a:t>
            </a: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262626"/>
                </a:solidFill>
                <a:latin typeface="Garamond" panose="02020404030301010803"/>
              </a:rPr>
              <a:t>Fifth Outline Level</a:t>
            </a: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262626"/>
                </a:solidFill>
                <a:latin typeface="Garamond" panose="02020404030301010803"/>
              </a:rPr>
              <a:t>Sixth Outline Level</a:t>
            </a: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262626"/>
                </a:solidFill>
                <a:latin typeface="Garamond" panose="02020404030301010803"/>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52" name="Group 1"/>
          <p:cNvGrpSpPr/>
          <p:nvPr/>
        </p:nvGrpSpPr>
        <p:grpSpPr>
          <a:xfrm>
            <a:off x="-15840" y="0"/>
            <a:ext cx="12229560" cy="6855840"/>
            <a:chOff x="-15840" y="0"/>
            <a:chExt cx="12229560" cy="6855840"/>
          </a:xfrm>
        </p:grpSpPr>
        <p:pic>
          <p:nvPicPr>
            <p:cNvPr id="53" name="Picture 7"/>
            <p:cNvPicPr/>
            <p:nvPr/>
          </p:nvPicPr>
          <p:blipFill>
            <a:blip r:embed="rId15"/>
            <a:stretch>
              <a:fillRect/>
            </a:stretch>
          </p:blipFill>
          <p:spPr>
            <a:xfrm>
              <a:off x="0" y="0"/>
              <a:ext cx="12188520" cy="6855840"/>
            </a:xfrm>
            <a:prstGeom prst="rect">
              <a:avLst/>
            </a:prstGeom>
            <a:ln>
              <a:noFill/>
            </a:ln>
          </p:spPr>
        </p:pic>
        <p:sp>
          <p:nvSpPr>
            <p:cNvPr id="54" name="CustomShape 2"/>
            <p:cNvSpPr/>
            <p:nvPr/>
          </p:nvSpPr>
          <p:spPr>
            <a:xfrm>
              <a:off x="608040" y="609480"/>
              <a:ext cx="10972440" cy="5638320"/>
            </a:xfrm>
            <a:prstGeom prst="rect">
              <a:avLst/>
            </a:prstGeom>
            <a:noFill/>
            <a:ln w="15840">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55" name="Picture 9"/>
            <p:cNvPicPr/>
            <p:nvPr/>
          </p:nvPicPr>
          <p:blipFill>
            <a:blip r:embed="rId16"/>
            <a:stretch>
              <a:fillRect/>
            </a:stretch>
          </p:blipFill>
          <p:spPr>
            <a:xfrm>
              <a:off x="-15840" y="3153960"/>
              <a:ext cx="776880" cy="606240"/>
            </a:xfrm>
            <a:prstGeom prst="rect">
              <a:avLst/>
            </a:prstGeom>
            <a:ln>
              <a:noFill/>
            </a:ln>
          </p:spPr>
        </p:pic>
        <p:pic>
          <p:nvPicPr>
            <p:cNvPr id="56" name="Picture 10"/>
            <p:cNvPicPr/>
            <p:nvPr/>
          </p:nvPicPr>
          <p:blipFill>
            <a:blip r:embed="rId16"/>
            <a:stretch>
              <a:fillRect/>
            </a:stretch>
          </p:blipFill>
          <p:spPr>
            <a:xfrm>
              <a:off x="11436840" y="3153960"/>
              <a:ext cx="776880" cy="606240"/>
            </a:xfrm>
            <a:prstGeom prst="rect">
              <a:avLst/>
            </a:prstGeom>
            <a:ln>
              <a:noFill/>
            </a:ln>
          </p:spPr>
        </p:pic>
      </p:grpSp>
      <p:sp>
        <p:nvSpPr>
          <p:cNvPr id="57" name="Line 3"/>
          <p:cNvSpPr/>
          <p:nvPr/>
        </p:nvSpPr>
        <p:spPr>
          <a:xfrm>
            <a:off x="1396080" y="2421360"/>
            <a:ext cx="9407160" cy="360"/>
          </a:xfrm>
          <a:prstGeom prst="line">
            <a:avLst/>
          </a:prstGeom>
          <a:ln>
            <a:round/>
          </a:ln>
        </p:spPr>
        <p:style>
          <a:lnRef idx="2">
            <a:schemeClr val="accent1"/>
          </a:lnRef>
          <a:fillRef idx="0">
            <a:schemeClr val="accent1"/>
          </a:fillRef>
          <a:effectRef idx="1">
            <a:schemeClr val="accent1"/>
          </a:effectRef>
          <a:fontRef idx="minor"/>
        </p:style>
      </p:sp>
      <p:sp>
        <p:nvSpPr>
          <p:cNvPr id="58" name="PlaceHolder 4"/>
          <p:cNvSpPr>
            <a:spLocks noGrp="1"/>
          </p:cNvSpPr>
          <p:nvPr>
            <p:ph type="title"/>
          </p:nvPr>
        </p:nvSpPr>
        <p:spPr>
          <a:xfrm>
            <a:off x="1295280" y="982080"/>
            <a:ext cx="9600840" cy="1303560"/>
          </a:xfrm>
          <a:prstGeom prst="rect">
            <a:avLst/>
          </a:prstGeom>
        </p:spPr>
        <p:txBody>
          <a:bodyPr anchor="ctr"/>
          <a:lstStyle/>
          <a:p>
            <a:pPr algn="ctr">
              <a:lnSpc>
                <a:spcPct val="100000"/>
              </a:lnSpc>
            </a:pPr>
            <a:r>
              <a:rPr lang="en-US" sz="4400" b="0" strike="noStrike" spc="-1">
                <a:solidFill>
                  <a:srgbClr val="262626"/>
                </a:solidFill>
                <a:latin typeface="Garamond" panose="02020404030301010803"/>
              </a:rPr>
              <a:t>Mastertitelformat bearbeiten</a:t>
            </a:r>
            <a:endParaRPr lang="en-US" sz="4400" b="0" strike="noStrike" spc="-1">
              <a:solidFill>
                <a:srgbClr val="000000"/>
              </a:solidFill>
              <a:latin typeface="Garamond" panose="02020404030301010803"/>
            </a:endParaRPr>
          </a:p>
        </p:txBody>
      </p:sp>
      <p:sp>
        <p:nvSpPr>
          <p:cNvPr id="59" name="PlaceHolder 5"/>
          <p:cNvSpPr>
            <a:spLocks noGrp="1"/>
          </p:cNvSpPr>
          <p:nvPr>
            <p:ph type="body"/>
          </p:nvPr>
        </p:nvSpPr>
        <p:spPr>
          <a:xfrm>
            <a:off x="1295280" y="2557080"/>
            <a:ext cx="9600840" cy="3318480"/>
          </a:xfrm>
          <a:prstGeom prst="rect">
            <a:avLst/>
          </a:prstGeom>
        </p:spPr>
        <p:txBody>
          <a:bodyPr/>
          <a:lstStyle/>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Mastertextformat bearbeiten</a:t>
            </a:r>
          </a:p>
          <a:p>
            <a:pPr marL="742950" lvl="1" indent="-285750">
              <a:lnSpc>
                <a:spcPct val="100000"/>
              </a:lnSpc>
              <a:spcAft>
                <a:spcPts val="600"/>
              </a:spcAft>
              <a:buClr>
                <a:srgbClr val="83992A"/>
              </a:buClr>
              <a:buFont typeface="Arial" panose="020B0604020202020204"/>
              <a:buChar char="•"/>
            </a:pPr>
            <a:r>
              <a:rPr lang="en-US" sz="2000" b="0" strike="noStrike" spc="-1">
                <a:solidFill>
                  <a:srgbClr val="262626"/>
                </a:solidFill>
                <a:latin typeface="Garamond" panose="02020404030301010803"/>
              </a:rPr>
              <a:t>Zweite Ebene</a:t>
            </a:r>
          </a:p>
          <a:p>
            <a:pPr marL="1200150" lvl="2" indent="-285750">
              <a:lnSpc>
                <a:spcPct val="100000"/>
              </a:lnSpc>
              <a:spcAft>
                <a:spcPts val="600"/>
              </a:spcAft>
              <a:buClr>
                <a:srgbClr val="83992A"/>
              </a:buClr>
              <a:buFont typeface="Arial" panose="020B0604020202020204"/>
              <a:buChar char="•"/>
            </a:pPr>
            <a:r>
              <a:rPr lang="en-US" sz="1800" b="0" strike="noStrike" spc="-1">
                <a:solidFill>
                  <a:srgbClr val="262626"/>
                </a:solidFill>
                <a:latin typeface="Garamond" panose="02020404030301010803"/>
              </a:rPr>
              <a:t>Dritte Ebene</a:t>
            </a:r>
          </a:p>
          <a:p>
            <a:pPr marL="1543050" lvl="3" indent="-170815">
              <a:lnSpc>
                <a:spcPct val="100000"/>
              </a:lnSpc>
              <a:spcAft>
                <a:spcPts val="600"/>
              </a:spcAft>
              <a:buClr>
                <a:srgbClr val="83992A"/>
              </a:buClr>
              <a:buFont typeface="Arial" panose="020B0604020202020204"/>
              <a:buChar char="•"/>
            </a:pPr>
            <a:r>
              <a:rPr lang="en-US" sz="1600" b="0" strike="noStrike" spc="-1">
                <a:solidFill>
                  <a:srgbClr val="262626"/>
                </a:solidFill>
                <a:latin typeface="Garamond" panose="02020404030301010803"/>
              </a:rPr>
              <a:t>Vierte Ebene</a:t>
            </a:r>
          </a:p>
          <a:p>
            <a:pPr marL="2000250" lvl="4" indent="-170815">
              <a:lnSpc>
                <a:spcPct val="100000"/>
              </a:lnSpc>
              <a:spcAft>
                <a:spcPts val="600"/>
              </a:spcAft>
              <a:buClr>
                <a:srgbClr val="83992A"/>
              </a:buClr>
              <a:buFont typeface="Arial" panose="020B0604020202020204"/>
              <a:buChar char="•"/>
            </a:pPr>
            <a:r>
              <a:rPr lang="en-US" sz="1400" b="0" strike="noStrike" spc="-1">
                <a:solidFill>
                  <a:srgbClr val="262626"/>
                </a:solidFill>
                <a:latin typeface="Garamond" panose="02020404030301010803"/>
              </a:rPr>
              <a:t>Fünfte Ebene</a:t>
            </a:r>
          </a:p>
        </p:txBody>
      </p:sp>
      <p:sp>
        <p:nvSpPr>
          <p:cNvPr id="60" name="PlaceHolder 6"/>
          <p:cNvSpPr>
            <a:spLocks noGrp="1"/>
          </p:cNvSpPr>
          <p:nvPr>
            <p:ph type="dt"/>
          </p:nvPr>
        </p:nvSpPr>
        <p:spPr>
          <a:xfrm>
            <a:off x="8677440" y="5969160"/>
            <a:ext cx="1599840" cy="279000"/>
          </a:xfrm>
          <a:prstGeom prst="rect">
            <a:avLst/>
          </a:prstGeom>
        </p:spPr>
        <p:txBody>
          <a:bodyPr anchor="ctr"/>
          <a:lstStyle/>
          <a:p>
            <a:pPr algn="r">
              <a:lnSpc>
                <a:spcPct val="100000"/>
              </a:lnSpc>
            </a:pPr>
            <a:fld id="{0BB90C57-4627-4D11-9EA3-3E1B75D59ABF}" type="datetime">
              <a:rPr lang="en-IN" sz="1000" b="0" strike="noStrike" spc="-1">
                <a:solidFill>
                  <a:srgbClr val="000000"/>
                </a:solidFill>
                <a:latin typeface="Garamond" panose="02020404030301010803"/>
              </a:rPr>
              <a:t>07-05-2018</a:t>
            </a:fld>
            <a:endParaRPr lang="en-IN" sz="1000" b="0" strike="noStrike" spc="-1">
              <a:latin typeface="Times New Roman" panose="02020603050405020304"/>
            </a:endParaRPr>
          </a:p>
        </p:txBody>
      </p:sp>
      <p:sp>
        <p:nvSpPr>
          <p:cNvPr id="61" name="PlaceHolder 7"/>
          <p:cNvSpPr>
            <a:spLocks noGrp="1"/>
          </p:cNvSpPr>
          <p:nvPr>
            <p:ph type="ftr"/>
          </p:nvPr>
        </p:nvSpPr>
        <p:spPr>
          <a:xfrm>
            <a:off x="1295280" y="5969160"/>
            <a:ext cx="7305480" cy="279000"/>
          </a:xfrm>
          <a:prstGeom prst="rect">
            <a:avLst/>
          </a:prstGeom>
        </p:spPr>
        <p:txBody>
          <a:bodyPr anchor="ctr"/>
          <a:lstStyle/>
          <a:p>
            <a:endParaRPr lang="en-IN" sz="2400" b="0" strike="noStrike" spc="-1">
              <a:latin typeface="Times New Roman" panose="02020603050405020304"/>
            </a:endParaRPr>
          </a:p>
        </p:txBody>
      </p:sp>
      <p:sp>
        <p:nvSpPr>
          <p:cNvPr id="62" name="PlaceHolder 8"/>
          <p:cNvSpPr>
            <a:spLocks noGrp="1"/>
          </p:cNvSpPr>
          <p:nvPr>
            <p:ph type="sldNum"/>
          </p:nvPr>
        </p:nvSpPr>
        <p:spPr>
          <a:xfrm>
            <a:off x="10353960" y="5969160"/>
            <a:ext cx="542160" cy="279000"/>
          </a:xfrm>
          <a:prstGeom prst="rect">
            <a:avLst/>
          </a:prstGeom>
        </p:spPr>
        <p:txBody>
          <a:bodyPr anchor="ctr"/>
          <a:lstStyle/>
          <a:p>
            <a:pPr algn="r">
              <a:lnSpc>
                <a:spcPct val="100000"/>
              </a:lnSpc>
            </a:pPr>
            <a:fld id="{7CA21DF1-B777-458C-B4D3-B2F5E52086D0}" type="slidenum">
              <a:rPr lang="en-IN" sz="1000" b="0" strike="noStrike" spc="-1">
                <a:solidFill>
                  <a:srgbClr val="000000"/>
                </a:solidFill>
                <a:latin typeface="Garamond" panose="02020404030301010803"/>
              </a:rPr>
              <a:t>‹#›</a:t>
            </a:fld>
            <a:endParaRPr lang="en-IN" sz="10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10" Type="http://schemas.openxmlformats.org/officeDocument/2006/relationships/oleObject" Target="../embeddings/oleObject7.bin"/><Relationship Id="rId4" Type="http://schemas.openxmlformats.org/officeDocument/2006/relationships/image" Target="../media/image6.wmf"/><Relationship Id="rId9"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2692440" y="1871280"/>
            <a:ext cx="6815160" cy="1515240"/>
          </a:xfrm>
          <a:prstGeom prst="rect">
            <a:avLst/>
          </a:prstGeom>
          <a:noFill/>
          <a:ln>
            <a:noFill/>
          </a:ln>
        </p:spPr>
        <p:txBody>
          <a:bodyPr anchor="b"/>
          <a:lstStyle/>
          <a:p>
            <a:pPr algn="ctr">
              <a:lnSpc>
                <a:spcPct val="100000"/>
              </a:lnSpc>
            </a:pPr>
            <a:r>
              <a:rPr lang="en-US" sz="5400" b="0" strike="noStrike" spc="-1">
                <a:solidFill>
                  <a:srgbClr val="262626"/>
                </a:solidFill>
                <a:latin typeface="Garamond" panose="02020404030301010803"/>
              </a:rPr>
              <a:t>Team Red Exercise 3</a:t>
            </a:r>
            <a:endParaRPr lang="en-US" sz="5400" b="0" strike="noStrike" spc="-1">
              <a:solidFill>
                <a:srgbClr val="000000"/>
              </a:solidFill>
              <a:latin typeface="Garamond" panose="02020404030301010803"/>
            </a:endParaRPr>
          </a:p>
        </p:txBody>
      </p:sp>
      <p:sp>
        <p:nvSpPr>
          <p:cNvPr id="100" name="TextShape 2"/>
          <p:cNvSpPr txBox="1"/>
          <p:nvPr/>
        </p:nvSpPr>
        <p:spPr>
          <a:xfrm>
            <a:off x="2692440" y="3657600"/>
            <a:ext cx="6815160" cy="1320480"/>
          </a:xfrm>
          <a:prstGeom prst="rect">
            <a:avLst/>
          </a:prstGeom>
          <a:noFill/>
          <a:ln>
            <a:noFill/>
          </a:ln>
        </p:spPr>
        <p:txBody>
          <a:bodyPr/>
          <a:lstStyle/>
          <a:p>
            <a:pPr algn="ctr">
              <a:lnSpc>
                <a:spcPct val="100000"/>
              </a:lnSpc>
              <a:spcAft>
                <a:spcPts val="600"/>
              </a:spcAft>
            </a:pPr>
            <a:r>
              <a:rPr lang="en-IN" sz="2100" b="0" strike="noStrike" spc="-1">
                <a:solidFill>
                  <a:srgbClr val="000000"/>
                </a:solidFill>
                <a:latin typeface="Garamond" panose="02020404030301010803"/>
              </a:rPr>
              <a:t>Cornelis Doorenbos, Shushan Toneyan, Julia Eigenmann, Lars Vögtlin, Mili Biswas, </a:t>
            </a:r>
            <a:r>
              <a:rPr lang="en-IN" sz="1050" b="0" strike="noStrike" spc="-1">
                <a:solidFill>
                  <a:srgbClr val="000000"/>
                </a:solidFill>
                <a:latin typeface="Garamond" panose="02020404030301010803"/>
              </a:rPr>
              <a:t>Joel Niklaus</a:t>
            </a:r>
            <a:endParaRPr lang="en-IN" sz="1050" b="0" strike="noStrike" spc="-1">
              <a:latin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1295280" y="982080"/>
            <a:ext cx="9600840" cy="1303560"/>
          </a:xfrm>
          <a:prstGeom prst="rect">
            <a:avLst/>
          </a:prstGeom>
          <a:noFill/>
          <a:ln>
            <a:noFill/>
          </a:ln>
        </p:spPr>
        <p:txBody>
          <a:bodyPr anchor="ctr"/>
          <a:lstStyle/>
          <a:p>
            <a:pPr algn="ctr">
              <a:lnSpc>
                <a:spcPct val="100000"/>
              </a:lnSpc>
            </a:pPr>
            <a:r>
              <a:rPr lang="en-US" sz="4400" b="0" strike="noStrike" spc="-1">
                <a:solidFill>
                  <a:srgbClr val="262626"/>
                </a:solidFill>
                <a:latin typeface="Garamond" panose="02020404030301010803"/>
              </a:rPr>
              <a:t>Dynamic Time Warping</a:t>
            </a:r>
            <a:endParaRPr lang="en-US" sz="4400" b="0" strike="noStrike" spc="-1">
              <a:solidFill>
                <a:srgbClr val="000000"/>
              </a:solidFill>
              <a:latin typeface="Garamond" panose="02020404030301010803"/>
            </a:endParaRPr>
          </a:p>
        </p:txBody>
      </p:sp>
      <p:sp>
        <p:nvSpPr>
          <p:cNvPr id="114" name="TextShape 2"/>
          <p:cNvSpPr txBox="1"/>
          <p:nvPr/>
        </p:nvSpPr>
        <p:spPr>
          <a:xfrm>
            <a:off x="1295280" y="2557080"/>
            <a:ext cx="9600840" cy="3318480"/>
          </a:xfrm>
          <a:prstGeom prst="rect">
            <a:avLst/>
          </a:prstGeom>
          <a:noFill/>
          <a:ln>
            <a:noFill/>
          </a:ln>
        </p:spPr>
        <p:txBody>
          <a:bodyPr/>
          <a:lstStyle/>
          <a:p>
            <a:endParaRPr lang="en-US" sz="2400" b="0" strike="noStrike" spc="-1">
              <a:solidFill>
                <a:srgbClr val="262626"/>
              </a:solidFill>
              <a:latin typeface="Garamond" panose="020204040303010108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1295280" y="982080"/>
            <a:ext cx="9600840" cy="1303560"/>
          </a:xfrm>
          <a:prstGeom prst="rect">
            <a:avLst/>
          </a:prstGeom>
          <a:noFill/>
          <a:ln>
            <a:noFill/>
          </a:ln>
        </p:spPr>
        <p:txBody>
          <a:bodyPr anchor="ctr"/>
          <a:lstStyle/>
          <a:p>
            <a:pPr algn="ctr">
              <a:lnSpc>
                <a:spcPct val="100000"/>
              </a:lnSpc>
            </a:pPr>
            <a:r>
              <a:rPr lang="en-US" sz="4400" b="0" strike="noStrike" spc="-1">
                <a:solidFill>
                  <a:srgbClr val="262626"/>
                </a:solidFill>
                <a:latin typeface="Garamond" panose="02020404030301010803"/>
              </a:rPr>
              <a:t>Evaluation</a:t>
            </a:r>
            <a:endParaRPr lang="en-US" sz="4400" b="0" strike="noStrike" spc="-1">
              <a:solidFill>
                <a:srgbClr val="000000"/>
              </a:solidFill>
              <a:latin typeface="Garamond" panose="02020404030301010803"/>
            </a:endParaRPr>
          </a:p>
        </p:txBody>
      </p:sp>
      <p:sp>
        <p:nvSpPr>
          <p:cNvPr id="116" name="TextShape 2"/>
          <p:cNvSpPr txBox="1"/>
          <p:nvPr/>
        </p:nvSpPr>
        <p:spPr>
          <a:xfrm>
            <a:off x="1295280" y="2557080"/>
            <a:ext cx="9600840" cy="3318480"/>
          </a:xfrm>
          <a:prstGeom prst="rect">
            <a:avLst/>
          </a:prstGeom>
          <a:noFill/>
          <a:ln>
            <a:noFill/>
          </a:ln>
        </p:spPr>
        <p:txBody>
          <a:bodyPr/>
          <a:lstStyle/>
          <a:p>
            <a:endParaRPr lang="en-US" sz="2400" b="0" strike="noStrike" spc="-1">
              <a:solidFill>
                <a:srgbClr val="262626"/>
              </a:solidFill>
              <a:latin typeface="Garamond" panose="020204040303010108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1295280" y="982080"/>
            <a:ext cx="9600840" cy="1303560"/>
          </a:xfrm>
          <a:prstGeom prst="rect">
            <a:avLst/>
          </a:prstGeom>
          <a:noFill/>
          <a:ln>
            <a:noFill/>
          </a:ln>
        </p:spPr>
        <p:txBody>
          <a:bodyPr anchor="ctr"/>
          <a:lstStyle/>
          <a:p>
            <a:pPr algn="ctr">
              <a:lnSpc>
                <a:spcPct val="100000"/>
              </a:lnSpc>
            </a:pPr>
            <a:r>
              <a:rPr lang="en-US" sz="4400" b="0" strike="noStrike" spc="-1">
                <a:solidFill>
                  <a:srgbClr val="262626"/>
                </a:solidFill>
                <a:latin typeface="Garamond" panose="02020404030301010803"/>
              </a:rPr>
              <a:t>Lessons Learned	</a:t>
            </a:r>
            <a:endParaRPr lang="en-US" sz="4400" b="0" strike="noStrike" spc="-1">
              <a:solidFill>
                <a:srgbClr val="000000"/>
              </a:solidFill>
              <a:latin typeface="Garamond" panose="02020404030301010803"/>
            </a:endParaRPr>
          </a:p>
        </p:txBody>
      </p:sp>
      <p:sp>
        <p:nvSpPr>
          <p:cNvPr id="118" name="TextShape 2"/>
          <p:cNvSpPr txBox="1"/>
          <p:nvPr/>
        </p:nvSpPr>
        <p:spPr>
          <a:xfrm>
            <a:off x="1295280" y="2557080"/>
            <a:ext cx="9600840" cy="3318480"/>
          </a:xfrm>
          <a:prstGeom prst="rect">
            <a:avLst/>
          </a:prstGeom>
          <a:noFill/>
          <a:ln>
            <a:noFill/>
          </a:ln>
        </p:spPr>
        <p:txBody>
          <a:bodyPr/>
          <a:lstStyle/>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Don’t trust Joel!!!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2692440" y="1871280"/>
            <a:ext cx="6815160" cy="1515240"/>
          </a:xfrm>
          <a:prstGeom prst="rect">
            <a:avLst/>
          </a:prstGeom>
          <a:noFill/>
          <a:ln>
            <a:noFill/>
          </a:ln>
        </p:spPr>
        <p:txBody>
          <a:bodyPr anchor="b"/>
          <a:lstStyle/>
          <a:p>
            <a:pPr algn="ctr">
              <a:lnSpc>
                <a:spcPct val="100000"/>
              </a:lnSpc>
            </a:pPr>
            <a:r>
              <a:rPr lang="en-US" sz="5400" b="0" strike="noStrike" spc="-1">
                <a:solidFill>
                  <a:srgbClr val="262626"/>
                </a:solidFill>
                <a:latin typeface="Garamond" panose="02020404030301010803"/>
              </a:rPr>
              <a:t>Questions???</a:t>
            </a:r>
            <a:endParaRPr lang="en-US" sz="5400" b="0" strike="noStrike" spc="-1">
              <a:solidFill>
                <a:srgbClr val="000000"/>
              </a:solidFill>
              <a:latin typeface="Garamond" panose="02020404030301010803"/>
            </a:endParaRPr>
          </a:p>
        </p:txBody>
      </p:sp>
      <p:sp>
        <p:nvSpPr>
          <p:cNvPr id="120" name="TextShape 2"/>
          <p:cNvSpPr txBox="1"/>
          <p:nvPr/>
        </p:nvSpPr>
        <p:spPr>
          <a:xfrm>
            <a:off x="2692440" y="3657600"/>
            <a:ext cx="6815160" cy="1320480"/>
          </a:xfrm>
          <a:prstGeom prst="rect">
            <a:avLst/>
          </a:prstGeom>
          <a:noFill/>
          <a:ln>
            <a:noFill/>
          </a:ln>
        </p:spPr>
        <p:txBody>
          <a:bodyPr/>
          <a:lstStyle/>
          <a:p>
            <a:pPr algn="ctr"/>
            <a:endParaRPr lang="en-IN" sz="3200" b="0" strike="noStrike" spc="-1">
              <a:latin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1295280" y="982080"/>
            <a:ext cx="9600840" cy="1303560"/>
          </a:xfrm>
          <a:prstGeom prst="rect">
            <a:avLst/>
          </a:prstGeom>
          <a:noFill/>
          <a:ln>
            <a:noFill/>
          </a:ln>
        </p:spPr>
        <p:txBody>
          <a:bodyPr anchor="ctr"/>
          <a:lstStyle/>
          <a:p>
            <a:pPr algn="ctr">
              <a:lnSpc>
                <a:spcPct val="100000"/>
              </a:lnSpc>
            </a:pPr>
            <a:r>
              <a:rPr lang="en-US" sz="4400" b="0" strike="noStrike" spc="-1">
                <a:solidFill>
                  <a:srgbClr val="262626"/>
                </a:solidFill>
                <a:latin typeface="Garamond" panose="02020404030301010803"/>
              </a:rPr>
              <a:t>Contents</a:t>
            </a:r>
            <a:endParaRPr lang="en-US" sz="4400" b="0" strike="noStrike" spc="-1">
              <a:solidFill>
                <a:srgbClr val="000000"/>
              </a:solidFill>
              <a:latin typeface="Garamond" panose="02020404030301010803"/>
            </a:endParaRPr>
          </a:p>
        </p:txBody>
      </p:sp>
      <p:sp>
        <p:nvSpPr>
          <p:cNvPr id="102" name="TextShape 2"/>
          <p:cNvSpPr txBox="1"/>
          <p:nvPr/>
        </p:nvSpPr>
        <p:spPr>
          <a:xfrm>
            <a:off x="1295280" y="2557080"/>
            <a:ext cx="9600840" cy="3318480"/>
          </a:xfrm>
          <a:prstGeom prst="rect">
            <a:avLst/>
          </a:prstGeom>
          <a:noFill/>
          <a:ln>
            <a:noFill/>
          </a:ln>
        </p:spPr>
        <p:txBody>
          <a:bodyPr>
            <a:normAutofit/>
          </a:bodyPr>
          <a:lstStyle/>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Used Libraries</a:t>
            </a:r>
          </a:p>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Tasks</a:t>
            </a:r>
          </a:p>
          <a:p>
            <a:pPr marL="742950" lvl="1" indent="-285750">
              <a:lnSpc>
                <a:spcPct val="100000"/>
              </a:lnSpc>
              <a:spcAft>
                <a:spcPts val="600"/>
              </a:spcAft>
              <a:buClr>
                <a:srgbClr val="83992A"/>
              </a:buClr>
              <a:buFont typeface="Arial" panose="020B0604020202020204"/>
              <a:buChar char="•"/>
            </a:pPr>
            <a:r>
              <a:rPr lang="en-US" sz="2000" b="0" strike="noStrike" spc="-1">
                <a:solidFill>
                  <a:srgbClr val="262626"/>
                </a:solidFill>
                <a:latin typeface="Garamond" panose="02020404030301010803"/>
              </a:rPr>
              <a:t>Image Binarization</a:t>
            </a:r>
          </a:p>
          <a:p>
            <a:pPr marL="742950" lvl="1" indent="-285750">
              <a:lnSpc>
                <a:spcPct val="100000"/>
              </a:lnSpc>
              <a:spcAft>
                <a:spcPts val="600"/>
              </a:spcAft>
              <a:buClr>
                <a:srgbClr val="83992A"/>
              </a:buClr>
              <a:buFont typeface="Arial" panose="020B0604020202020204"/>
              <a:buChar char="•"/>
            </a:pPr>
            <a:r>
              <a:rPr lang="en-US" sz="2000" b="0" strike="noStrike" spc="-1">
                <a:solidFill>
                  <a:srgbClr val="262626"/>
                </a:solidFill>
                <a:latin typeface="Garamond" panose="02020404030301010803"/>
              </a:rPr>
              <a:t>Image Cropping</a:t>
            </a:r>
          </a:p>
          <a:p>
            <a:pPr marL="742950" lvl="1" indent="-285750">
              <a:lnSpc>
                <a:spcPct val="100000"/>
              </a:lnSpc>
              <a:spcAft>
                <a:spcPts val="600"/>
              </a:spcAft>
              <a:buClr>
                <a:srgbClr val="83992A"/>
              </a:buClr>
              <a:buFont typeface="Arial" panose="020B0604020202020204"/>
              <a:buChar char="•"/>
            </a:pPr>
            <a:r>
              <a:rPr lang="en-US" sz="2000" b="0" strike="noStrike" spc="-1">
                <a:solidFill>
                  <a:srgbClr val="262626"/>
                </a:solidFill>
                <a:latin typeface="Garamond" panose="02020404030301010803"/>
              </a:rPr>
              <a:t>Feature Normalization</a:t>
            </a:r>
          </a:p>
          <a:p>
            <a:pPr marL="742950" lvl="1" indent="-285750">
              <a:lnSpc>
                <a:spcPct val="100000"/>
              </a:lnSpc>
              <a:spcAft>
                <a:spcPts val="600"/>
              </a:spcAft>
              <a:buClr>
                <a:srgbClr val="83992A"/>
              </a:buClr>
              <a:buFont typeface="Arial" panose="020B0604020202020204"/>
              <a:buChar char="•"/>
            </a:pPr>
            <a:r>
              <a:rPr lang="en-US" sz="2000" b="0" strike="noStrike" spc="-1">
                <a:solidFill>
                  <a:srgbClr val="262626"/>
                </a:solidFill>
                <a:latin typeface="Garamond" panose="02020404030301010803"/>
              </a:rPr>
              <a:t>Feature Extraction</a:t>
            </a:r>
          </a:p>
          <a:p>
            <a:pPr marL="742950" lvl="1" indent="-285750">
              <a:lnSpc>
                <a:spcPct val="100000"/>
              </a:lnSpc>
              <a:spcAft>
                <a:spcPts val="600"/>
              </a:spcAft>
              <a:buClr>
                <a:srgbClr val="83992A"/>
              </a:buClr>
              <a:buFont typeface="Arial" panose="020B0604020202020204"/>
              <a:buChar char="•"/>
            </a:pPr>
            <a:r>
              <a:rPr lang="en-US" sz="2000" b="0" strike="noStrike" spc="-1">
                <a:solidFill>
                  <a:srgbClr val="262626"/>
                </a:solidFill>
                <a:latin typeface="Garamond" panose="02020404030301010803"/>
              </a:rPr>
              <a:t>Dynamic Time Warping</a:t>
            </a:r>
          </a:p>
          <a:p>
            <a:pPr marL="742950" lvl="1" indent="-285750">
              <a:lnSpc>
                <a:spcPct val="100000"/>
              </a:lnSpc>
              <a:spcAft>
                <a:spcPts val="600"/>
              </a:spcAft>
              <a:buClr>
                <a:srgbClr val="83992A"/>
              </a:buClr>
              <a:buFont typeface="Arial" panose="020B0604020202020204"/>
              <a:buChar char="•"/>
            </a:pPr>
            <a:r>
              <a:rPr lang="en-US" sz="2000" b="0" strike="noStrike" spc="-1">
                <a:solidFill>
                  <a:srgbClr val="262626"/>
                </a:solidFill>
                <a:latin typeface="Garamond" panose="02020404030301010803"/>
              </a:rPr>
              <a:t>Evaluation</a:t>
            </a:r>
          </a:p>
          <a:p>
            <a:endParaRPr lang="en-US" sz="2000" b="0" strike="noStrike" spc="-1">
              <a:solidFill>
                <a:srgbClr val="262626"/>
              </a:solidFill>
              <a:latin typeface="Garamond" panose="020204040303010108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1295280" y="982080"/>
            <a:ext cx="9600840" cy="1303560"/>
          </a:xfrm>
          <a:prstGeom prst="rect">
            <a:avLst/>
          </a:prstGeom>
          <a:noFill/>
          <a:ln>
            <a:noFill/>
          </a:ln>
        </p:spPr>
        <p:txBody>
          <a:bodyPr anchor="ctr"/>
          <a:lstStyle/>
          <a:p>
            <a:pPr algn="ctr">
              <a:lnSpc>
                <a:spcPct val="100000"/>
              </a:lnSpc>
            </a:pPr>
            <a:r>
              <a:rPr lang="en-US" sz="4400" b="0" strike="noStrike" spc="-1">
                <a:solidFill>
                  <a:srgbClr val="262626"/>
                </a:solidFill>
                <a:latin typeface="Garamond" panose="02020404030301010803"/>
              </a:rPr>
              <a:t>Used Libaries</a:t>
            </a:r>
            <a:endParaRPr lang="en-US" sz="4400" b="0" strike="noStrike" spc="-1">
              <a:solidFill>
                <a:srgbClr val="000000"/>
              </a:solidFill>
              <a:latin typeface="Garamond" panose="02020404030301010803"/>
            </a:endParaRPr>
          </a:p>
        </p:txBody>
      </p:sp>
      <p:sp>
        <p:nvSpPr>
          <p:cNvPr id="104" name="TextShape 2"/>
          <p:cNvSpPr txBox="1"/>
          <p:nvPr/>
        </p:nvSpPr>
        <p:spPr>
          <a:xfrm>
            <a:off x="1295280" y="2557080"/>
            <a:ext cx="9600840" cy="3318480"/>
          </a:xfrm>
          <a:prstGeom prst="rect">
            <a:avLst/>
          </a:prstGeom>
          <a:noFill/>
          <a:ln>
            <a:noFill/>
          </a:ln>
        </p:spPr>
        <p:txBody>
          <a:bodyPr/>
          <a:lstStyle/>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Python 3.6.4</a:t>
            </a:r>
          </a:p>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Scikit Learn (sklearn)</a:t>
            </a:r>
          </a:p>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Numpy</a:t>
            </a:r>
          </a:p>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Pickle</a:t>
            </a:r>
          </a:p>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PIL</a:t>
            </a:r>
          </a:p>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Svgpathtools for reading polygons from svg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1295280" y="982080"/>
            <a:ext cx="9600840" cy="1303560"/>
          </a:xfrm>
          <a:prstGeom prst="rect">
            <a:avLst/>
          </a:prstGeom>
          <a:noFill/>
          <a:ln>
            <a:noFill/>
          </a:ln>
        </p:spPr>
        <p:txBody>
          <a:bodyPr anchor="ctr"/>
          <a:lstStyle/>
          <a:p>
            <a:pPr algn="ctr">
              <a:lnSpc>
                <a:spcPct val="100000"/>
              </a:lnSpc>
            </a:pPr>
            <a:r>
              <a:rPr lang="en-US" sz="4400" b="0" strike="noStrike" spc="-1">
                <a:solidFill>
                  <a:srgbClr val="262626"/>
                </a:solidFill>
                <a:latin typeface="Garamond" panose="02020404030301010803"/>
              </a:rPr>
              <a:t>Image Binarization</a:t>
            </a:r>
            <a:endParaRPr lang="en-US" sz="4400" b="0" strike="noStrike" spc="-1">
              <a:solidFill>
                <a:srgbClr val="000000"/>
              </a:solidFill>
              <a:latin typeface="Garamond" panose="02020404030301010803"/>
            </a:endParaRPr>
          </a:p>
        </p:txBody>
      </p:sp>
      <p:sp>
        <p:nvSpPr>
          <p:cNvPr id="106" name="TextShape 2"/>
          <p:cNvSpPr txBox="1"/>
          <p:nvPr/>
        </p:nvSpPr>
        <p:spPr>
          <a:xfrm>
            <a:off x="1295280" y="2557080"/>
            <a:ext cx="9600840" cy="3318480"/>
          </a:xfrm>
          <a:prstGeom prst="rect">
            <a:avLst/>
          </a:prstGeom>
          <a:noFill/>
          <a:ln>
            <a:noFill/>
          </a:ln>
        </p:spPr>
        <p:txBody>
          <a:bodyPr/>
          <a:lstStyle/>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Otsu Binarization</a:t>
            </a:r>
          </a:p>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DIVA Services</a:t>
            </a:r>
          </a:p>
          <a:p>
            <a:pPr marL="742950" lvl="1" indent="-285750">
              <a:lnSpc>
                <a:spcPct val="100000"/>
              </a:lnSpc>
              <a:spcAft>
                <a:spcPts val="600"/>
              </a:spcAft>
              <a:buClr>
                <a:srgbClr val="83992A"/>
              </a:buClr>
              <a:buFont typeface="Arial" panose="020B0604020202020204"/>
              <a:buChar char="•"/>
            </a:pPr>
            <a:r>
              <a:rPr lang="en-US" sz="2000" b="0" strike="noStrike" spc="-1">
                <a:solidFill>
                  <a:srgbClr val="262626"/>
                </a:solidFill>
                <a:latin typeface="Garamond" panose="02020404030301010803"/>
              </a:rPr>
              <a:t>Makes Document Image Analysis methods accessible over the web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1295280" y="982080"/>
            <a:ext cx="9600840" cy="1303560"/>
          </a:xfrm>
          <a:prstGeom prst="rect">
            <a:avLst/>
          </a:prstGeom>
          <a:noFill/>
          <a:ln>
            <a:noFill/>
          </a:ln>
        </p:spPr>
        <p:txBody>
          <a:bodyPr anchor="ctr"/>
          <a:lstStyle/>
          <a:p>
            <a:pPr algn="ctr">
              <a:lnSpc>
                <a:spcPct val="100000"/>
              </a:lnSpc>
            </a:pPr>
            <a:r>
              <a:rPr lang="en-US" sz="4400" b="0" strike="noStrike" spc="-1">
                <a:solidFill>
                  <a:srgbClr val="262626"/>
                </a:solidFill>
                <a:latin typeface="Garamond" panose="02020404030301010803"/>
              </a:rPr>
              <a:t>Image Cropping</a:t>
            </a:r>
            <a:endParaRPr lang="en-US" sz="4400" b="0" strike="noStrike" spc="-1">
              <a:solidFill>
                <a:srgbClr val="000000"/>
              </a:solidFill>
              <a:latin typeface="Garamond" panose="02020404030301010803"/>
            </a:endParaRPr>
          </a:p>
        </p:txBody>
      </p:sp>
      <p:sp>
        <p:nvSpPr>
          <p:cNvPr id="108" name="TextShape 2"/>
          <p:cNvSpPr txBox="1"/>
          <p:nvPr/>
        </p:nvSpPr>
        <p:spPr>
          <a:xfrm>
            <a:off x="1295280" y="2557080"/>
            <a:ext cx="9600840" cy="3318480"/>
          </a:xfrm>
          <a:prstGeom prst="rect">
            <a:avLst/>
          </a:prstGeom>
          <a:noFill/>
          <a:ln>
            <a:noFill/>
          </a:ln>
        </p:spPr>
        <p:txBody>
          <a:bodyPr/>
          <a:lstStyle/>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Read the polygons for the words from the svg file (svgpathtools)</a:t>
            </a:r>
          </a:p>
          <a:p>
            <a:pPr marL="742950" lvl="1" indent="-285750">
              <a:lnSpc>
                <a:spcPct val="100000"/>
              </a:lnSpc>
              <a:spcAft>
                <a:spcPts val="600"/>
              </a:spcAft>
              <a:buClr>
                <a:srgbClr val="83992A"/>
              </a:buClr>
              <a:buFont typeface="Arial" panose="020B0604020202020204"/>
              <a:buChar char="•"/>
            </a:pPr>
            <a:r>
              <a:rPr lang="en-US" sz="2000" b="0" strike="noStrike" spc="-1">
                <a:solidFill>
                  <a:srgbClr val="262626"/>
                </a:solidFill>
                <a:latin typeface="Garamond" panose="02020404030301010803"/>
              </a:rPr>
              <a:t>Worked fine</a:t>
            </a:r>
          </a:p>
          <a:p>
            <a:pPr marL="285750" indent="-285750">
              <a:lnSpc>
                <a:spcPct val="100000"/>
              </a:lnSpc>
              <a:spcAft>
                <a:spcPts val="600"/>
              </a:spcAft>
              <a:buClr>
                <a:srgbClr val="83992A"/>
              </a:buClr>
              <a:buFont typeface="Arial" panose="020B0604020202020204"/>
              <a:buChar char="•"/>
            </a:pPr>
            <a:r>
              <a:rPr lang="en-US" sz="2400" b="0" strike="noStrike" spc="-1">
                <a:solidFill>
                  <a:srgbClr val="262626"/>
                </a:solidFill>
                <a:latin typeface="Garamond" panose="02020404030301010803"/>
              </a:rPr>
              <a:t>Crop the document based on these polygons (PIL)</a:t>
            </a:r>
          </a:p>
          <a:p>
            <a:pPr marL="742950" lvl="1" indent="-285750">
              <a:lnSpc>
                <a:spcPct val="100000"/>
              </a:lnSpc>
              <a:spcAft>
                <a:spcPts val="600"/>
              </a:spcAft>
              <a:buClr>
                <a:srgbClr val="83992A"/>
              </a:buClr>
              <a:buFont typeface="Arial" panose="020B0604020202020204"/>
              <a:buChar char="•"/>
            </a:pPr>
            <a:r>
              <a:rPr lang="en-US" sz="2000" b="0" strike="noStrike" spc="-1">
                <a:solidFill>
                  <a:srgbClr val="262626"/>
                </a:solidFill>
                <a:latin typeface="Garamond" panose="02020404030301010803"/>
              </a:rPr>
              <a:t>Did not work unfortunately: Always filled polygon with black pixels</a:t>
            </a:r>
          </a:p>
          <a:p>
            <a:pPr marL="742950" lvl="1" indent="-285750">
              <a:lnSpc>
                <a:spcPct val="100000"/>
              </a:lnSpc>
              <a:spcAft>
                <a:spcPts val="600"/>
              </a:spcAft>
              <a:buClr>
                <a:srgbClr val="83992A"/>
              </a:buClr>
              <a:buFont typeface="Arial" panose="020B0604020202020204"/>
              <a:buChar char="•"/>
            </a:pPr>
            <a:r>
              <a:rPr lang="en-US" sz="2000" b="0" strike="noStrike" spc="-1">
                <a:solidFill>
                  <a:srgbClr val="262626"/>
                </a:solidFill>
                <a:latin typeface="Garamond" panose="02020404030301010803"/>
              </a:rPr>
              <a:t>For each word we got the entire document with empty pixels outside the polygon and black pixels inside the polygon </a:t>
            </a:r>
            <a:r>
              <a:rPr lang="en-US" sz="2000" b="0" strike="noStrike" spc="-1">
                <a:solidFill>
                  <a:srgbClr val="262626"/>
                </a:solidFill>
                <a:latin typeface="Wingdings" panose="05000000000000000000"/>
              </a:rPr>
              <a:t></a:t>
            </a:r>
            <a:r>
              <a:rPr lang="en-US" sz="2000" b="0" strike="noStrike" spc="-1">
                <a:solidFill>
                  <a:srgbClr val="262626"/>
                </a:solidFill>
                <a:latin typeface="Garamond" panose="02020404030301010803"/>
              </a:rPr>
              <a:t> should compute rectangular boundary around polygon and only save this as small image</a:t>
            </a:r>
          </a:p>
          <a:p>
            <a:endParaRPr lang="en-US" sz="2000" b="0" strike="noStrike" spc="-1">
              <a:solidFill>
                <a:srgbClr val="262626"/>
              </a:solidFill>
              <a:latin typeface="Garamond" panose="02020404030301010803"/>
            </a:endParaRPr>
          </a:p>
          <a:p>
            <a:pPr>
              <a:lnSpc>
                <a:spcPct val="100000"/>
              </a:lnSpc>
              <a:spcAft>
                <a:spcPts val="600"/>
              </a:spcAft>
            </a:pPr>
            <a:endParaRPr lang="en-US" sz="2000" b="0" strike="noStrike" spc="-1">
              <a:solidFill>
                <a:srgbClr val="262626"/>
              </a:solidFill>
              <a:latin typeface="Garamond" panose="020204040303010108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1295280" y="982080"/>
            <a:ext cx="9600840" cy="1303560"/>
          </a:xfrm>
          <a:prstGeom prst="rect">
            <a:avLst/>
          </a:prstGeom>
          <a:noFill/>
          <a:ln>
            <a:noFill/>
          </a:ln>
        </p:spPr>
        <p:txBody>
          <a:bodyPr anchor="ctr"/>
          <a:lstStyle/>
          <a:p>
            <a:pPr algn="ctr">
              <a:lnSpc>
                <a:spcPct val="100000"/>
              </a:lnSpc>
            </a:pPr>
            <a:r>
              <a:rPr lang="en-US" sz="4400" b="0" strike="noStrike" spc="-1">
                <a:solidFill>
                  <a:srgbClr val="262626"/>
                </a:solidFill>
                <a:latin typeface="Garamond" panose="02020404030301010803"/>
              </a:rPr>
              <a:t>Feature Normalization</a:t>
            </a:r>
            <a:endParaRPr lang="en-US" sz="4400" b="0" strike="noStrike" spc="-1">
              <a:solidFill>
                <a:srgbClr val="000000"/>
              </a:solidFill>
              <a:latin typeface="Garamond" panose="02020404030301010803"/>
            </a:endParaRPr>
          </a:p>
        </p:txBody>
      </p:sp>
      <p:sp>
        <p:nvSpPr>
          <p:cNvPr id="110" name="TextShape 2"/>
          <p:cNvSpPr txBox="1"/>
          <p:nvPr/>
        </p:nvSpPr>
        <p:spPr>
          <a:xfrm>
            <a:off x="1295280" y="2557080"/>
            <a:ext cx="9600840" cy="3318480"/>
          </a:xfrm>
          <a:prstGeom prst="rect">
            <a:avLst/>
          </a:prstGeom>
          <a:noFill/>
          <a:ln>
            <a:noFill/>
          </a:ln>
        </p:spPr>
        <p:txBody>
          <a:bodyPr/>
          <a:lstStyle/>
          <a:p>
            <a:pPr algn="l"/>
            <a:r>
              <a:rPr lang="en-US" b="0" strike="noStrike" spc="-1">
                <a:solidFill>
                  <a:srgbClr val="262626"/>
                </a:solidFill>
                <a:latin typeface="Garamond" panose="02020404030301010803"/>
              </a:rPr>
              <a:t>Data normalization is a preprocessing tech</a:t>
            </a:r>
            <a:r>
              <a:rPr lang="en-IN" altLang="en-US" b="0" strike="noStrike" spc="-1">
                <a:solidFill>
                  <a:srgbClr val="262626"/>
                </a:solidFill>
                <a:latin typeface="Garamond" panose="02020404030301010803"/>
              </a:rPr>
              <a:t>nique usually employed before feature selection and classification.  Complex real time pattern recognition systems use features that are generated by many different feature extraction algorithms with different kinds of sources. These features may have different dynamic ranges.Thus with features with large values may have larger impact in the cost function than features with small values. This problem is overcome by normalizing the features so that their values lie within similar range.However, appropriate choice of normalization technique and normalization range is an important issue, since, applying normalization on the input could change the structure of data and thereby affecting the outcome .</a:t>
            </a:r>
          </a:p>
          <a:p>
            <a:pPr algn="l"/>
            <a:endParaRPr lang="en-IN" altLang="en-US" b="0" strike="noStrike" spc="-1">
              <a:solidFill>
                <a:srgbClr val="262626"/>
              </a:solidFill>
              <a:latin typeface="Garamond" panose="02020404030301010803"/>
            </a:endParaRPr>
          </a:p>
          <a:p>
            <a:pPr algn="l"/>
            <a:r>
              <a:rPr lang="en-IN" altLang="en-US" b="0" strike="noStrike" spc="-1">
                <a:solidFill>
                  <a:srgbClr val="262626"/>
                </a:solidFill>
                <a:latin typeface="Garamond" panose="02020404030301010803"/>
              </a:rPr>
              <a:t>Here we have used the most straightforward technique to normalize the features (Z- score normalization)</a:t>
            </a:r>
          </a:p>
          <a:p>
            <a:r>
              <a:rPr lang="en-IN" altLang="en-US" b="0" strike="noStrike" spc="-1">
                <a:solidFill>
                  <a:srgbClr val="262626"/>
                </a:solidFill>
                <a:latin typeface="Garamond" panose="02020404030301010803"/>
              </a:rPr>
              <a:t>it is a linear technique in which, initially, mean and standard deviation of the feature vaues are computed.</a:t>
            </a:r>
          </a:p>
        </p:txBody>
      </p:sp>
      <p:graphicFrame>
        <p:nvGraphicFramePr>
          <p:cNvPr id="2" name="Object 1">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4" r:id="rId3" imgW="914400" imgH="215900" progId="Equation.KSEE3">
                  <p:embed/>
                </p:oleObj>
              </mc:Choice>
              <mc:Fallback>
                <p:oleObj r:id="rId3" imgW="914400" imgH="215900" progId="Equation.KSEE3">
                  <p:embed/>
                  <p:pic>
                    <p:nvPicPr>
                      <p:cNvPr id="0" name="Picture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graphicFrame>
        <p:nvGraphicFramePr>
          <p:cNvPr id="3" name="Object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5" r:id="rId5" imgW="914400" imgH="215900" progId="Equation.KSEE3">
                  <p:embed/>
                </p:oleObj>
              </mc:Choice>
              <mc:Fallback>
                <p:oleObj r:id="rId5" imgW="914400" imgH="215900" progId="Equation.KSEE3">
                  <p:embed/>
                  <p:pic>
                    <p:nvPicPr>
                      <p:cNvPr id="0" name="Picture 1025"/>
                      <p:cNvPicPr/>
                      <p:nvPr/>
                    </p:nvPicPr>
                    <p:blipFill>
                      <a:blip r:embed="rId4"/>
                      <a:stretch>
                        <a:fillRect/>
                      </a:stretch>
                    </p:blipFill>
                    <p:spPr>
                      <a:xfrm>
                        <a:off x="5638800" y="3321050"/>
                        <a:ext cx="914400" cy="215900"/>
                      </a:xfrm>
                      <a:prstGeom prst="rect">
                        <a:avLst/>
                      </a:prstGeom>
                    </p:spPr>
                  </p:pic>
                </p:oleObj>
              </mc:Fallback>
            </mc:AlternateContent>
          </a:graphicData>
        </a:graphic>
      </p:graphicFrame>
      <p:graphicFrame>
        <p:nvGraphicFramePr>
          <p:cNvPr id="4" name="Object 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6" r:id="rId6" imgW="914400" imgH="215900" progId="Equation.KSEE3">
                  <p:embed/>
                </p:oleObj>
              </mc:Choice>
              <mc:Fallback>
                <p:oleObj r:id="rId6" imgW="914400" imgH="215900" progId="Equation.KSEE3">
                  <p:embed/>
                  <p:pic>
                    <p:nvPicPr>
                      <p:cNvPr id="0" name="Picture 1026"/>
                      <p:cNvPicPr/>
                      <p:nvPr/>
                    </p:nvPicPr>
                    <p:blipFill>
                      <a:blip r:embed="rId4"/>
                      <a:stretch>
                        <a:fillRect/>
                      </a:stretch>
                    </p:blipFill>
                    <p:spPr>
                      <a:xfrm>
                        <a:off x="5638800" y="3321050"/>
                        <a:ext cx="914400" cy="215900"/>
                      </a:xfrm>
                      <a:prstGeom prst="rect">
                        <a:avLst/>
                      </a:prstGeom>
                    </p:spPr>
                  </p:pic>
                </p:oleObj>
              </mc:Fallback>
            </mc:AlternateContent>
          </a:graphicData>
        </a:graphic>
      </p:graphicFrame>
      <p:graphicFrame>
        <p:nvGraphicFramePr>
          <p:cNvPr id="5" name="Object 4">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7" r:id="rId7" imgW="914400" imgH="215900" progId="Equation.KSEE3">
                  <p:embed/>
                </p:oleObj>
              </mc:Choice>
              <mc:Fallback>
                <p:oleObj r:id="rId7" imgW="914400" imgH="215900" progId="Equation.KSEE3">
                  <p:embed/>
                  <p:pic>
                    <p:nvPicPr>
                      <p:cNvPr id="0" name="Picture 1027"/>
                      <p:cNvPicPr/>
                      <p:nvPr/>
                    </p:nvPicPr>
                    <p:blipFill>
                      <a:blip r:embed="rId4"/>
                      <a:stretch>
                        <a:fillRect/>
                      </a:stretch>
                    </p:blipFill>
                    <p:spPr>
                      <a:xfrm>
                        <a:off x="5638800" y="3321050"/>
                        <a:ext cx="914400" cy="215900"/>
                      </a:xfrm>
                      <a:prstGeom prst="rect">
                        <a:avLst/>
                      </a:prstGeom>
                    </p:spPr>
                  </p:pic>
                </p:oleObj>
              </mc:Fallback>
            </mc:AlternateContent>
          </a:graphicData>
        </a:graphic>
      </p:graphicFrame>
      <p:graphicFrame>
        <p:nvGraphicFramePr>
          <p:cNvPr id="6" name="Object 5">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8" r:id="rId8" imgW="914400" imgH="215900" progId="Equation.KSEE3">
                  <p:embed/>
                </p:oleObj>
              </mc:Choice>
              <mc:Fallback>
                <p:oleObj r:id="rId8" imgW="914400" imgH="215900" progId="Equation.KSEE3">
                  <p:embed/>
                  <p:pic>
                    <p:nvPicPr>
                      <p:cNvPr id="0" name="Picture 1028"/>
                      <p:cNvPicPr/>
                      <p:nvPr/>
                    </p:nvPicPr>
                    <p:blipFill>
                      <a:blip r:embed="rId4"/>
                      <a:stretch>
                        <a:fillRect/>
                      </a:stretch>
                    </p:blipFill>
                    <p:spPr>
                      <a:xfrm>
                        <a:off x="5638800" y="3321050"/>
                        <a:ext cx="914400" cy="215900"/>
                      </a:xfrm>
                      <a:prstGeom prst="rect">
                        <a:avLst/>
                      </a:prstGeom>
                    </p:spPr>
                  </p:pic>
                </p:oleObj>
              </mc:Fallback>
            </mc:AlternateContent>
          </a:graphicData>
        </a:graphic>
      </p:graphicFrame>
      <p:graphicFrame>
        <p:nvGraphicFramePr>
          <p:cNvPr id="7" name="Object 6">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39" r:id="rId9" imgW="914400" imgH="215900" progId="Equation.KSEE3">
                  <p:embed/>
                </p:oleObj>
              </mc:Choice>
              <mc:Fallback>
                <p:oleObj r:id="rId9" imgW="914400" imgH="215900" progId="Equation.KSEE3">
                  <p:embed/>
                  <p:pic>
                    <p:nvPicPr>
                      <p:cNvPr id="0" name="Picture 1029"/>
                      <p:cNvPicPr/>
                      <p:nvPr/>
                    </p:nvPicPr>
                    <p:blipFill>
                      <a:blip r:embed="rId4"/>
                      <a:stretch>
                        <a:fillRect/>
                      </a:stretch>
                    </p:blipFill>
                    <p:spPr>
                      <a:xfrm>
                        <a:off x="5638800" y="3321050"/>
                        <a:ext cx="914400" cy="215900"/>
                      </a:xfrm>
                      <a:prstGeom prst="rect">
                        <a:avLst/>
                      </a:prstGeom>
                    </p:spPr>
                  </p:pic>
                </p:oleObj>
              </mc:Fallback>
            </mc:AlternateContent>
          </a:graphicData>
        </a:graphic>
      </p:graphicFrame>
      <p:graphicFrame>
        <p:nvGraphicFramePr>
          <p:cNvPr id="8" name="Object 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40" r:id="rId10" imgW="914400" imgH="215900" progId="Equation.KSEE3">
                  <p:embed/>
                </p:oleObj>
              </mc:Choice>
              <mc:Fallback>
                <p:oleObj r:id="rId10" imgW="914400" imgH="215900" progId="Equation.KSEE3">
                  <p:embed/>
                  <p:pic>
                    <p:nvPicPr>
                      <p:cNvPr id="0" name="Picture 1030"/>
                      <p:cNvPicPr/>
                      <p:nvPr/>
                    </p:nvPicPr>
                    <p:blipFill>
                      <a:blip r:embed="rId4"/>
                      <a:stretch>
                        <a:fillRect/>
                      </a:stretch>
                    </p:blipFill>
                    <p:spPr>
                      <a:xfrm>
                        <a:off x="5638800" y="3321050"/>
                        <a:ext cx="914400" cy="215900"/>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1295280" y="982080"/>
            <a:ext cx="9600840" cy="1303560"/>
          </a:xfrm>
          <a:prstGeom prst="rect">
            <a:avLst/>
          </a:prstGeom>
          <a:noFill/>
          <a:ln>
            <a:noFill/>
          </a:ln>
        </p:spPr>
        <p:txBody>
          <a:bodyPr anchor="ctr"/>
          <a:lstStyle/>
          <a:p>
            <a:pPr algn="ctr">
              <a:lnSpc>
                <a:spcPct val="100000"/>
              </a:lnSpc>
            </a:pPr>
            <a:r>
              <a:rPr lang="en-US" sz="4400" b="0" strike="noStrike" spc="-1">
                <a:solidFill>
                  <a:srgbClr val="262626"/>
                </a:solidFill>
                <a:latin typeface="Garamond" panose="02020404030301010803"/>
              </a:rPr>
              <a:t>Feature Normalization</a:t>
            </a:r>
            <a:endParaRPr lang="en-US" sz="4400" b="0" strike="noStrike" spc="-1">
              <a:solidFill>
                <a:srgbClr val="000000"/>
              </a:solidFill>
              <a:latin typeface="Garamond" panose="02020404030301010803"/>
            </a:endParaRPr>
          </a:p>
        </p:txBody>
      </p:sp>
      <p:sp>
        <p:nvSpPr>
          <p:cNvPr id="110" name="TextShape 2"/>
          <p:cNvSpPr txBox="1"/>
          <p:nvPr/>
        </p:nvSpPr>
        <p:spPr>
          <a:xfrm>
            <a:off x="1295280" y="2557080"/>
            <a:ext cx="9600840" cy="3318480"/>
          </a:xfrm>
          <a:prstGeom prst="rect">
            <a:avLst/>
          </a:prstGeom>
          <a:noFill/>
          <a:ln>
            <a:noFill/>
          </a:ln>
        </p:spPr>
        <p:txBody>
          <a:bodyPr/>
          <a:lstStyle/>
          <a:p>
            <a:r>
              <a:rPr lang="en-IN" altLang="en-US" b="0" strike="noStrike" spc="-1">
                <a:solidFill>
                  <a:srgbClr val="262626"/>
                </a:solidFill>
                <a:latin typeface="Garamond" panose="02020404030301010803"/>
              </a:rPr>
              <a:t>Linear Normalization Technique</a:t>
            </a:r>
          </a:p>
          <a:p>
            <a:endParaRPr lang="en-IN" altLang="en-US" b="0" strike="noStrike" spc="-1">
              <a:solidFill>
                <a:srgbClr val="262626"/>
              </a:solidFill>
              <a:latin typeface="Garamond" panose="02020404030301010803"/>
            </a:endParaRPr>
          </a:p>
        </p:txBody>
      </p:sp>
      <p:graphicFrame>
        <p:nvGraphicFramePr>
          <p:cNvPr id="10" name="Object 9">
            <a:hlinkClick r:id="" action="ppaction://ole?verb=0"/>
          </p:cNvPr>
          <p:cNvGraphicFramePr>
            <a:graphicFrameLocks noChangeAspect="1"/>
          </p:cNvGraphicFramePr>
          <p:nvPr/>
        </p:nvGraphicFramePr>
        <p:xfrm>
          <a:off x="1295400" y="3142615"/>
          <a:ext cx="5100320" cy="2451735"/>
        </p:xfrm>
        <a:graphic>
          <a:graphicData uri="http://schemas.openxmlformats.org/presentationml/2006/ole">
            <mc:AlternateContent xmlns:mc="http://schemas.openxmlformats.org/markup-compatibility/2006">
              <mc:Choice xmlns:v="urn:schemas-microsoft-com:vml" Requires="v">
                <p:oleObj spid="_x0000_s2050" r:id="rId3" imgW="1828800" imgH="1358900" progId="Equation.KSEE3">
                  <p:embed/>
                </p:oleObj>
              </mc:Choice>
              <mc:Fallback>
                <p:oleObj r:id="rId3" imgW="1828800" imgH="1358900" progId="Equation.KSEE3">
                  <p:embed/>
                  <p:pic>
                    <p:nvPicPr>
                      <p:cNvPr id="0" name="Picture 1032"/>
                      <p:cNvPicPr/>
                      <p:nvPr/>
                    </p:nvPicPr>
                    <p:blipFill>
                      <a:blip r:embed="rId4"/>
                      <a:stretch>
                        <a:fillRect/>
                      </a:stretch>
                    </p:blipFill>
                    <p:spPr>
                      <a:xfrm>
                        <a:off x="1295400" y="3142615"/>
                        <a:ext cx="5100320" cy="2451735"/>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1295280" y="982080"/>
            <a:ext cx="9600840" cy="1303560"/>
          </a:xfrm>
          <a:prstGeom prst="rect">
            <a:avLst/>
          </a:prstGeom>
          <a:noFill/>
          <a:ln>
            <a:noFill/>
          </a:ln>
        </p:spPr>
        <p:txBody>
          <a:bodyPr anchor="ctr"/>
          <a:lstStyle/>
          <a:p>
            <a:pPr algn="ctr">
              <a:lnSpc>
                <a:spcPct val="100000"/>
              </a:lnSpc>
            </a:pPr>
            <a:r>
              <a:rPr lang="en-US" sz="4400" b="0" strike="noStrike" spc="-1">
                <a:solidFill>
                  <a:srgbClr val="262626"/>
                </a:solidFill>
                <a:latin typeface="Garamond" panose="02020404030301010803"/>
              </a:rPr>
              <a:t>Feature Extraction</a:t>
            </a:r>
            <a:endParaRPr lang="en-US" sz="4400" b="0" strike="noStrike" spc="-1">
              <a:solidFill>
                <a:srgbClr val="000000"/>
              </a:solidFill>
              <a:latin typeface="Garamond" panose="02020404030301010803"/>
            </a:endParaRPr>
          </a:p>
        </p:txBody>
      </p:sp>
      <p:pic>
        <p:nvPicPr>
          <p:cNvPr id="4" name="Content Placeholder 8">
            <a:extLst>
              <a:ext uri="{FF2B5EF4-FFF2-40B4-BE49-F238E27FC236}">
                <a16:creationId xmlns:a16="http://schemas.microsoft.com/office/drawing/2014/main" id="{84FEF332-4FAE-4554-A5D6-C5417E3D22B6}"/>
              </a:ext>
            </a:extLst>
          </p:cNvPr>
          <p:cNvPicPr>
            <a:picLocks noChangeAspect="1"/>
          </p:cNvPicPr>
          <p:nvPr/>
        </p:nvPicPr>
        <p:blipFill>
          <a:blip r:embed="rId2"/>
          <a:stretch>
            <a:fillRect/>
          </a:stretch>
        </p:blipFill>
        <p:spPr>
          <a:xfrm>
            <a:off x="1061519" y="2897229"/>
            <a:ext cx="5034181" cy="2894083"/>
          </a:xfrm>
          <a:prstGeom prst="rect">
            <a:avLst/>
          </a:prstGeom>
        </p:spPr>
      </p:pic>
      <p:pic>
        <p:nvPicPr>
          <p:cNvPr id="7" name="Picture 6">
            <a:extLst>
              <a:ext uri="{FF2B5EF4-FFF2-40B4-BE49-F238E27FC236}">
                <a16:creationId xmlns:a16="http://schemas.microsoft.com/office/drawing/2014/main" id="{E57A177F-6B13-484F-BF73-74A8CBCCC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920" y="2487917"/>
            <a:ext cx="5034182" cy="37127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alphaModFix amt="9000"/>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A1E367-23C0-4B54-B79C-69E0B7B6C2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7749" y="-207883"/>
            <a:ext cx="4829175" cy="3561517"/>
          </a:xfrm>
        </p:spPr>
      </p:pic>
      <p:pic>
        <p:nvPicPr>
          <p:cNvPr id="8" name="Picture 7">
            <a:extLst>
              <a:ext uri="{FF2B5EF4-FFF2-40B4-BE49-F238E27FC236}">
                <a16:creationId xmlns:a16="http://schemas.microsoft.com/office/drawing/2014/main" id="{DF7ECB92-9026-41B8-A07A-ABB2A9CE6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6921" y="3462288"/>
            <a:ext cx="4652155" cy="3430964"/>
          </a:xfrm>
          <a:prstGeom prst="rect">
            <a:avLst/>
          </a:prstGeom>
        </p:spPr>
      </p:pic>
      <p:pic>
        <p:nvPicPr>
          <p:cNvPr id="10" name="Content Placeholder 4">
            <a:extLst>
              <a:ext uri="{FF2B5EF4-FFF2-40B4-BE49-F238E27FC236}">
                <a16:creationId xmlns:a16="http://schemas.microsoft.com/office/drawing/2014/main" id="{9BCBAA33-7396-4AAF-BE68-6BCB739FA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036" y="202112"/>
            <a:ext cx="4579888" cy="3377668"/>
          </a:xfrm>
          <a:prstGeom prst="rect">
            <a:avLst/>
          </a:prstGeom>
        </p:spPr>
      </p:pic>
      <p:pic>
        <p:nvPicPr>
          <p:cNvPr id="12" name="Picture 11">
            <a:extLst>
              <a:ext uri="{FF2B5EF4-FFF2-40B4-BE49-F238E27FC236}">
                <a16:creationId xmlns:a16="http://schemas.microsoft.com/office/drawing/2014/main" id="{6E651AA5-700D-4664-895A-589FC4B53E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922" y="202112"/>
            <a:ext cx="4652155" cy="3430964"/>
          </a:xfrm>
          <a:prstGeom prst="rect">
            <a:avLst/>
          </a:prstGeom>
        </p:spPr>
      </p:pic>
      <p:pic>
        <p:nvPicPr>
          <p:cNvPr id="13" name="Picture 12">
            <a:extLst>
              <a:ext uri="{FF2B5EF4-FFF2-40B4-BE49-F238E27FC236}">
                <a16:creationId xmlns:a16="http://schemas.microsoft.com/office/drawing/2014/main" id="{D0CB40DD-A9FB-42F0-840E-72192A96F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035" y="3515586"/>
            <a:ext cx="4579887" cy="3377666"/>
          </a:xfrm>
          <a:prstGeom prst="rect">
            <a:avLst/>
          </a:prstGeom>
        </p:spPr>
      </p:pic>
    </p:spTree>
    <p:extLst>
      <p:ext uri="{BB962C8B-B14F-4D97-AF65-F5344CB8AC3E}">
        <p14:creationId xmlns:p14="http://schemas.microsoft.com/office/powerpoint/2010/main" val="2506563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318</Words>
  <Application>Microsoft Office PowerPoint</Application>
  <PresentationFormat>Widescreen</PresentationFormat>
  <Paragraphs>41</Paragraphs>
  <Slides>13</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2" baseType="lpstr">
      <vt:lpstr>DejaVu Sans</vt:lpstr>
      <vt:lpstr>Arial</vt:lpstr>
      <vt:lpstr>Garamond</vt:lpstr>
      <vt:lpstr>Symbol</vt:lpstr>
      <vt:lpstr>Times New Roman</vt:lpstr>
      <vt:lpstr>Wingdings</vt:lpstr>
      <vt:lpstr>Office Theme</vt:lpstr>
      <vt:lpstr>Office Theme</vt:lpstr>
      <vt:lpstr>Equation.KSEE3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Red SVM</dc:title>
  <dc:creator>Joel Niklaus</dc:creator>
  <cp:lastModifiedBy>Shushan Toneyan</cp:lastModifiedBy>
  <cp:revision>21</cp:revision>
  <dcterms:created xsi:type="dcterms:W3CDTF">2018-04-23T08:21:00Z</dcterms:created>
  <dcterms:modified xsi:type="dcterms:W3CDTF">2018-05-06T22:17:30Z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1033-10.1.0.5781</vt:lpwstr>
  </property>
</Properties>
</file>